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3D9F66-0B88-43EC-96F5-D1FE4861C4EA}" type="datetime1">
              <a:rPr lang="en-US"/>
              <a:pPr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D9FA56-73AE-4E06-A039-9BDBCB9C1C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http://www.opencourtresources.com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EF773C-3850-4507-B57F-0F8DB67E0E80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2954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28194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3581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0083F-4625-4187-B424-EE740C774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2A2DC-B3F7-42CE-B39B-9CCE49CF1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1B63B-12C2-4B33-9516-64956AD4B5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3460A-9E2C-48EA-AE91-A03394D7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CC6A8-83FD-4BF8-87CE-F3878D7F4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3FAF9-A895-4AA1-9E69-94719F169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66A6E-C8F1-4CC4-A27A-A5246DC81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B9E2A-FF12-4C63-B6F6-358D178636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4E6AF-6F34-4DB3-A1C9-14AE3753A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4E9AA-F48D-46D6-AB78-83CB3A3B8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710AB-FD0C-4E6B-BB2F-5D1221A614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20749-9D59-4545-BFDC-3FED91B21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Courier" pitchFamily="1" charset="0"/>
              </a:defRPr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Courier" pitchFamily="1" charset="0"/>
              </a:defRPr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Courier" pitchFamily="1" charset="0"/>
              </a:defRPr>
            </a:lvl1pPr>
          </a:lstStyle>
          <a:p>
            <a:fld id="{50C42238-509F-497A-9D40-91EAC2D580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35000"/>
        <a:buBlip>
          <a:blip r:embed="rId15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Blip>
          <a:blip r:embed="rId16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10000"/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8915400" cy="1981200"/>
          </a:xfrm>
        </p:spPr>
        <p:txBody>
          <a:bodyPr/>
          <a:lstStyle/>
          <a:p>
            <a:pPr eaLnBrk="1" hangingPunct="1"/>
            <a:r>
              <a:rPr kumimoji="0" lang="en-US" smtClean="0"/>
              <a:t>The Keeping Quilt </a:t>
            </a:r>
            <a:br>
              <a:rPr kumimoji="0" lang="en-US" smtClean="0"/>
            </a:br>
            <a:r>
              <a:rPr kumimoji="0" lang="en-US" smtClean="0"/>
              <a:t>Written by Patricia Polacco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kumimoji="0" lang="en-US" smtClean="0"/>
              <a:t>OCR 2000</a:t>
            </a:r>
          </a:p>
          <a:p>
            <a:pPr eaLnBrk="1" hangingPunct="1"/>
            <a:r>
              <a:rPr kumimoji="0" lang="en-US" smtClean="0"/>
              <a:t>Unit 4 Lesson 6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908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6704013" y="6303963"/>
            <a:ext cx="11906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Geneva" pitchFamily="1" charset="0"/>
              </a:rPr>
              <a:t>Gloria Garibay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mtClean="0"/>
              <a:t>               Hauling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Carrying or Transporting objects </a:t>
            </a:r>
          </a:p>
          <a:p>
            <a:pPr eaLnBrk="1" hangingPunct="1">
              <a:lnSpc>
                <a:spcPct val="90000"/>
              </a:lnSpc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Sentence pg: 74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Synonym: carrying; moving; conveying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Antonym: remain; stay; idle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Part of Speech: verb</a:t>
            </a:r>
          </a:p>
          <a:p>
            <a:pPr eaLnBrk="1" hangingPunct="1">
              <a:lnSpc>
                <a:spcPct val="90000"/>
              </a:lnSpc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sz="2400" smtClean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7467600" y="6019800"/>
            <a:ext cx="1295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neva" pitchFamily="1" charset="0"/>
              </a:rPr>
              <a:t>Gloria Garibay</a:t>
            </a:r>
          </a:p>
          <a:p>
            <a:endParaRPr lang="en-US"/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12738"/>
            <a:ext cx="209550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2438400"/>
            <a:ext cx="2438400" cy="2070100"/>
          </a:xfrm>
          <a:noFill/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7425" y="3886200"/>
            <a:ext cx="18065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5446713"/>
            <a:ext cx="21082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mtClean="0"/>
              <a:t>             Bouquet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A bunch of flowers, cut and gathered together</a:t>
            </a:r>
          </a:p>
          <a:p>
            <a:pPr eaLnBrk="1" hangingPunct="1">
              <a:lnSpc>
                <a:spcPct val="90000"/>
              </a:lnSpc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Sentence pg: 77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Synonym: corsage; posy; nosegay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Antonym: potted flowers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Part of Speech: noun</a:t>
            </a:r>
          </a:p>
          <a:p>
            <a:pPr eaLnBrk="1" hangingPunct="1">
              <a:lnSpc>
                <a:spcPct val="90000"/>
              </a:lnSpc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endParaRPr kumimoji="0" lang="en-US" sz="2400" smtClean="0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6670675" y="6184900"/>
            <a:ext cx="11906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Geneva" pitchFamily="1" charset="0"/>
              </a:rPr>
              <a:t>Gloria Garibay</a:t>
            </a:r>
          </a:p>
          <a:p>
            <a:endParaRPr lang="en-US"/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828800"/>
            <a:ext cx="15319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5700" y="3429000"/>
            <a:ext cx="1638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572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mtClean="0"/>
              <a:t>           Babushka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 An elderly Russian woman; or a woman’s triangular scarf used as a hood and tied under the chin.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Sentence pg: 75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Part of Speech: Noun</a:t>
            </a:r>
          </a:p>
          <a:p>
            <a:pPr eaLnBrk="1" hangingPunct="1">
              <a:lnSpc>
                <a:spcPct val="90000"/>
              </a:lnSpc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endParaRPr kumimoji="0" lang="en-US" sz="2400" smtClean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7467600" y="6172200"/>
            <a:ext cx="1371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neva" pitchFamily="1" charset="0"/>
              </a:rPr>
              <a:t>Gloria Garibay</a:t>
            </a:r>
          </a:p>
          <a:p>
            <a:endParaRPr lang="en-US"/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04800"/>
            <a:ext cx="194786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2057400"/>
            <a:ext cx="1905000" cy="1905000"/>
          </a:xfrm>
          <a:noFill/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4800" y="3886200"/>
            <a:ext cx="24892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422900"/>
            <a:ext cx="1905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mtClean="0"/>
              <a:t>         Artificial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Not natural; made by people, not by nature; fake</a:t>
            </a:r>
          </a:p>
          <a:p>
            <a:pPr eaLnBrk="1" hangingPunct="1">
              <a:lnSpc>
                <a:spcPct val="90000"/>
              </a:lnSpc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Sentence pg: 74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Synonym:counterfeit; false; unreal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Antonym: natural; genuine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Part of Speech: adjective</a:t>
            </a:r>
          </a:p>
          <a:p>
            <a:pPr eaLnBrk="1" hangingPunct="1">
              <a:lnSpc>
                <a:spcPct val="90000"/>
              </a:lnSpc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endParaRPr kumimoji="0" lang="en-US" sz="2400" smtClean="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7696200" y="6200775"/>
            <a:ext cx="1447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neva" pitchFamily="1" charset="0"/>
              </a:rPr>
              <a:t>Gloria Garibay</a:t>
            </a:r>
          </a:p>
          <a:p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304800"/>
            <a:ext cx="2438400" cy="2246313"/>
          </a:xfrm>
          <a:noFill/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505200"/>
            <a:ext cx="147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667000"/>
            <a:ext cx="15287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105400"/>
            <a:ext cx="20574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mtClean="0"/>
              <a:t>              Poverty   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Having little or no money, goods, or means to support oneself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0" 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Sentence pg: 76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Synonym: poor; hardship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Antonym: rich; wealth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Part of Speech: Noun</a:t>
            </a:r>
          </a:p>
          <a:p>
            <a:pPr eaLnBrk="1" hangingPunct="1">
              <a:lnSpc>
                <a:spcPct val="90000"/>
              </a:lnSpc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endParaRPr kumimoji="0" lang="en-US" sz="2400" smtClean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6791325" y="6270625"/>
            <a:ext cx="11906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Geneva" pitchFamily="1" charset="0"/>
              </a:rPr>
              <a:t>Gloria Garibay</a:t>
            </a:r>
          </a:p>
          <a:p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81800" y="2362200"/>
            <a:ext cx="2362200" cy="1971675"/>
          </a:xfrm>
          <a:noFill/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28600"/>
            <a:ext cx="24892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419600"/>
            <a:ext cx="24257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772400" cy="1143000"/>
          </a:xfrm>
        </p:spPr>
        <p:txBody>
          <a:bodyPr/>
          <a:lstStyle/>
          <a:p>
            <a:pPr eaLnBrk="1" hangingPunct="1"/>
            <a:r>
              <a:rPr kumimoji="0" lang="en-US" smtClean="0"/>
              <a:t>Huppa/Chuppa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 A canopy used in a Jewish marriage ceremony made out of cloth or a prayer cloth.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Sentence pg: 76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Part of Speech: Noun </a:t>
            </a:r>
          </a:p>
          <a:p>
            <a:pPr eaLnBrk="1" hangingPunct="1">
              <a:lnSpc>
                <a:spcPct val="90000"/>
              </a:lnSpc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endParaRPr kumimoji="0" lang="en-US" sz="2400" smtClean="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7543800" y="6270625"/>
            <a:ext cx="121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neva" pitchFamily="1" charset="0"/>
              </a:rPr>
              <a:t>Gloria Garibay</a:t>
            </a:r>
          </a:p>
          <a:p>
            <a:endParaRPr lang="en-US"/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905000"/>
            <a:ext cx="1981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28600"/>
            <a:ext cx="2590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5052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800600"/>
            <a:ext cx="18288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mtClean="0"/>
              <a:t>         Sabbath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 The 7th day of the week- Saturday - it is known as the day of rest and religious observance.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Sentence pg: 76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Synonym: Saturday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Part of Speech: Noun</a:t>
            </a:r>
          </a:p>
          <a:p>
            <a:pPr eaLnBrk="1" hangingPunct="1">
              <a:lnSpc>
                <a:spcPct val="90000"/>
              </a:lnSpc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endParaRPr kumimoji="0" lang="en-US" sz="2400" smtClean="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8077200" y="6096000"/>
            <a:ext cx="106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neva" pitchFamily="1" charset="0"/>
              </a:rPr>
              <a:t>Gloria Garibay</a:t>
            </a:r>
          </a:p>
          <a:p>
            <a:endParaRPr lang="en-US"/>
          </a:p>
        </p:txBody>
      </p:sp>
      <p:pic>
        <p:nvPicPr>
          <p:cNvPr id="10246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4876800"/>
            <a:ext cx="1620838" cy="1981200"/>
          </a:xfrm>
          <a:noFill/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962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590800"/>
            <a:ext cx="21336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295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228600"/>
            <a:ext cx="22987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mtClean="0"/>
              <a:t>             Challah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434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 A loaf of rich white bread leavened with yeast and eggs, braided before baking.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Sentence pg: 76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Synonym: Hallah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Antonym: Rolls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z="2400" smtClean="0"/>
              <a:t>Part of Speech: Noun</a:t>
            </a:r>
          </a:p>
          <a:p>
            <a:pPr eaLnBrk="1" hangingPunct="1">
              <a:lnSpc>
                <a:spcPct val="90000"/>
              </a:lnSpc>
            </a:pPr>
            <a:endParaRPr kumimoji="0" lang="en-US" sz="2400" smtClean="0"/>
          </a:p>
          <a:p>
            <a:pPr eaLnBrk="1" hangingPunct="1">
              <a:lnSpc>
                <a:spcPct val="90000"/>
              </a:lnSpc>
            </a:pPr>
            <a:endParaRPr kumimoji="0" lang="en-US" sz="2400" smtClean="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6635750" y="6400800"/>
            <a:ext cx="11906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neva" pitchFamily="1" charset="0"/>
              </a:rPr>
              <a:t>Gloria Garibay</a:t>
            </a:r>
          </a:p>
          <a:p>
            <a:endParaRPr lang="en-US"/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0"/>
            <a:ext cx="27178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43600" y="4343400"/>
            <a:ext cx="2819400" cy="1887538"/>
          </a:xfrm>
          <a:noFill/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209800"/>
            <a:ext cx="25146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theme/theme1.xml><?xml version="1.0" encoding="utf-8"?>
<a:theme xmlns:a="http://schemas.openxmlformats.org/drawingml/2006/main" name="Pressed Leaves">
  <a:themeElements>
    <a:clrScheme name="Pressed Leaves 1">
      <a:dk1>
        <a:srgbClr val="000000"/>
      </a:dk1>
      <a:lt1>
        <a:srgbClr val="F1ECD8"/>
      </a:lt1>
      <a:dk2>
        <a:srgbClr val="48221B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Pressed Leaves">
      <a:majorFont>
        <a:latin typeface="Geneva"/>
        <a:ea typeface="ＭＳ Ｐゴシック"/>
        <a:cs typeface="ＭＳ Ｐゴシック"/>
      </a:majorFont>
      <a:minorFont>
        <a:latin typeface="Genev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Pressed Leaves 1">
        <a:dk1>
          <a:srgbClr val="000000"/>
        </a:dk1>
        <a:lt1>
          <a:srgbClr val="F1ECD8"/>
        </a:lt1>
        <a:dk2>
          <a:srgbClr val="48221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2004:Templates:Presentations:Designs:Pressed Leaves</Template>
  <TotalTime>116</TotalTime>
  <Words>288</Words>
  <Application>Microsoft PowerPoint</Application>
  <PresentationFormat>On-screen Show (4:3)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ＭＳ Ｐゴシック</vt:lpstr>
      <vt:lpstr>Geneva</vt:lpstr>
      <vt:lpstr>Calibri</vt:lpstr>
      <vt:lpstr>Courier</vt:lpstr>
      <vt:lpstr>Pressed Leaves</vt:lpstr>
      <vt:lpstr>The Keeping Quilt  Written by Patricia Polacco</vt:lpstr>
      <vt:lpstr>               Hauling</vt:lpstr>
      <vt:lpstr>             Bouquet</vt:lpstr>
      <vt:lpstr>           Babushka</vt:lpstr>
      <vt:lpstr>         Artificial</vt:lpstr>
      <vt:lpstr>              Poverty     </vt:lpstr>
      <vt:lpstr>Huppa/Chuppa</vt:lpstr>
      <vt:lpstr>         Sabbath</vt:lpstr>
      <vt:lpstr>             Challah</vt:lpstr>
    </vt:vector>
  </TitlesOfParts>
  <Company>LAUSD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gloria garibay</dc:creator>
  <cp:lastModifiedBy>jhavlina</cp:lastModifiedBy>
  <cp:revision>18</cp:revision>
  <dcterms:created xsi:type="dcterms:W3CDTF">2008-03-18T22:37:32Z</dcterms:created>
  <dcterms:modified xsi:type="dcterms:W3CDTF">2015-09-28T15:45:26Z</dcterms:modified>
</cp:coreProperties>
</file>