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81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4708D-E9D3-4F12-A9AB-03FE183A2B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6DF3C-84D1-4DA0-A2DE-3AF29C894D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24F57-86FE-45B5-90C3-35817670DC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47C25-9FB4-46C6-8AE7-19D6304C7D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6C779-7F45-4D11-8F80-9AADAFD07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534C1-E73D-4E6F-87CF-4C6ACE0F19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2AE14-1CB8-4F0F-A880-4FB07D6BF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C07EC-45C7-45CB-BDEC-BE0FDD3BF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AA837-BAFB-4E1E-84CA-2998ABA33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13B76-48F6-46BF-90D5-0A14A5B7BB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30EA2-CE81-4CF0-B20F-243F5414E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526228-84CB-4940-BF74-11E4E51D51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/>
              <a:t>VOCABULARY WORDS - </a:t>
            </a:r>
            <a:br>
              <a:rPr lang="en-US" sz="4000" b="1" u="sng"/>
            </a:br>
            <a:r>
              <a:rPr lang="en-US" sz="4000" b="1" u="sng"/>
              <a:t>SEAL SURFER</a:t>
            </a:r>
            <a:endParaRPr lang="en-US" sz="40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i="1" dirty="0"/>
              <a:t>Please go over the definitions for these vocabulary words with your student.  There will be a test on them on Friday.</a:t>
            </a:r>
            <a:endParaRPr lang="en-US" sz="2000" b="1" i="1" u="sng" dirty="0"/>
          </a:p>
          <a:p>
            <a:pPr>
              <a:lnSpc>
                <a:spcPct val="90000"/>
              </a:lnSpc>
            </a:pPr>
            <a:r>
              <a:rPr lang="en-US" sz="2400" b="1" u="sng" dirty="0"/>
              <a:t>basked</a:t>
            </a:r>
            <a:r>
              <a:rPr lang="en-US" sz="2400" b="1" dirty="0"/>
              <a:t>- </a:t>
            </a:r>
            <a:r>
              <a:rPr lang="en-US" sz="2400" dirty="0"/>
              <a:t>rested in pleasant warmth</a:t>
            </a:r>
            <a:endParaRPr lang="en-US" sz="2400" b="1" u="sng" dirty="0"/>
          </a:p>
          <a:p>
            <a:pPr>
              <a:lnSpc>
                <a:spcPct val="90000"/>
              </a:lnSpc>
            </a:pPr>
            <a:r>
              <a:rPr lang="en-US" sz="2400" b="1" u="sng" dirty="0"/>
              <a:t>buffeted</a:t>
            </a:r>
            <a:r>
              <a:rPr lang="en-US" sz="2400" b="1" dirty="0"/>
              <a:t>- </a:t>
            </a:r>
            <a:r>
              <a:rPr lang="en-US" sz="2400" dirty="0"/>
              <a:t>struck against powerfully</a:t>
            </a:r>
            <a:endParaRPr lang="en-US" sz="2400" b="1" u="sng" dirty="0"/>
          </a:p>
          <a:p>
            <a:pPr>
              <a:lnSpc>
                <a:spcPct val="90000"/>
              </a:lnSpc>
            </a:pPr>
            <a:r>
              <a:rPr lang="en-US" sz="2400" b="1" u="sng" dirty="0"/>
              <a:t>horizon</a:t>
            </a:r>
            <a:r>
              <a:rPr lang="en-US" sz="2400" b="1" dirty="0"/>
              <a:t>- </a:t>
            </a:r>
            <a:r>
              <a:rPr lang="en-US" sz="2400" dirty="0"/>
              <a:t>the line where the sky seems to meet the earth</a:t>
            </a:r>
            <a:endParaRPr lang="en-US" sz="2400" b="1" u="sng" dirty="0"/>
          </a:p>
          <a:p>
            <a:pPr>
              <a:lnSpc>
                <a:spcPct val="90000"/>
              </a:lnSpc>
            </a:pPr>
            <a:r>
              <a:rPr lang="en-US" sz="2400" b="1" u="sng" dirty="0"/>
              <a:t>quay</a:t>
            </a:r>
            <a:r>
              <a:rPr lang="en-US" sz="2400" b="1" dirty="0"/>
              <a:t>- </a:t>
            </a:r>
            <a:r>
              <a:rPr lang="en-US" sz="2400" dirty="0"/>
              <a:t>a dock where ships are loaded and unloaded</a:t>
            </a:r>
            <a:endParaRPr lang="en-US" sz="2400" b="1" u="sng" dirty="0"/>
          </a:p>
          <a:p>
            <a:pPr>
              <a:lnSpc>
                <a:spcPct val="90000"/>
              </a:lnSpc>
            </a:pPr>
            <a:r>
              <a:rPr lang="en-US" sz="2400" b="1" u="sng" dirty="0"/>
              <a:t>surf</a:t>
            </a:r>
            <a:r>
              <a:rPr lang="en-US" sz="2400" b="1" dirty="0"/>
              <a:t>- </a:t>
            </a:r>
            <a:r>
              <a:rPr lang="en-US" sz="2400" dirty="0"/>
              <a:t>to ride on waves, often on a surfboard</a:t>
            </a:r>
            <a:endParaRPr lang="en-US" sz="2400" b="1" u="sng" dirty="0"/>
          </a:p>
          <a:p>
            <a:pPr>
              <a:lnSpc>
                <a:spcPct val="90000"/>
              </a:lnSpc>
            </a:pPr>
            <a:r>
              <a:rPr lang="en-US" sz="2400" b="1" u="sng" dirty="0"/>
              <a:t>swell</a:t>
            </a:r>
            <a:r>
              <a:rPr lang="en-US" sz="2400" b="1" dirty="0"/>
              <a:t>- </a:t>
            </a:r>
            <a:r>
              <a:rPr lang="en-US" sz="2400" dirty="0"/>
              <a:t>a long wave that moves along without breaking</a:t>
            </a:r>
            <a:endParaRPr lang="en-US" sz="2400" b="1" u="sng" dirty="0"/>
          </a:p>
          <a:p>
            <a:pPr>
              <a:lnSpc>
                <a:spcPct val="90000"/>
              </a:lnSpc>
            </a:pPr>
            <a:r>
              <a:rPr lang="en-US" sz="2400" b="1" u="sng" dirty="0"/>
              <a:t>swooped</a:t>
            </a:r>
            <a:r>
              <a:rPr lang="en-US" sz="2400" b="1" dirty="0"/>
              <a:t>- </a:t>
            </a:r>
            <a:r>
              <a:rPr lang="en-US" sz="2400" dirty="0"/>
              <a:t>moved with a sudden, sweeping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/>
              <a:t>basked</a:t>
            </a:r>
            <a:r>
              <a:rPr lang="en-US" sz="4000" b="1"/>
              <a:t>- </a:t>
            </a:r>
            <a:r>
              <a:rPr lang="en-US" sz="4000"/>
              <a:t>rested in pleasant warmth</a:t>
            </a:r>
          </a:p>
        </p:txBody>
      </p:sp>
      <p:pic>
        <p:nvPicPr>
          <p:cNvPr id="3078" name="Picture 6" descr="235844_1238367515537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0" y="3886200"/>
            <a:ext cx="3352800" cy="2514600"/>
          </a:xfrm>
          <a:noFill/>
          <a:ln/>
        </p:spPr>
      </p:pic>
      <p:pic>
        <p:nvPicPr>
          <p:cNvPr id="3079" name="Picture 7" descr="23 The village of Deurali, Dolakha basked in morning sunl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3902075" cy="2609850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57200" y="44958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The village of Deurali, Dolakha, Nepali </a:t>
            </a:r>
            <a:r>
              <a:rPr lang="en-US">
                <a:solidFill>
                  <a:srgbClr val="0033CC"/>
                </a:solidFill>
              </a:rPr>
              <a:t>basked</a:t>
            </a:r>
            <a:r>
              <a:rPr lang="en-US"/>
              <a:t> in morning sunlight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562600" y="312420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sea turtle </a:t>
            </a:r>
            <a:r>
              <a:rPr lang="en-US">
                <a:solidFill>
                  <a:srgbClr val="0033CC"/>
                </a:solidFill>
              </a:rPr>
              <a:t>basked</a:t>
            </a:r>
            <a:r>
              <a:rPr lang="en-US"/>
              <a:t> in the sun on a warm day.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/>
              <a:t>buffeted</a:t>
            </a:r>
            <a:r>
              <a:rPr lang="en-US" sz="4000" b="1"/>
              <a:t>- </a:t>
            </a:r>
            <a:r>
              <a:rPr lang="en-US" sz="4000"/>
              <a:t>struck against powerfully</a:t>
            </a:r>
          </a:p>
        </p:txBody>
      </p:sp>
      <p:pic>
        <p:nvPicPr>
          <p:cNvPr id="4102" name="Picture 6" descr="neve22072009pigue bahia blanca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133600"/>
            <a:ext cx="3983038" cy="2984500"/>
          </a:xfrm>
          <a:noFill/>
          <a:ln/>
        </p:spPr>
      </p:pic>
      <p:pic>
        <p:nvPicPr>
          <p:cNvPr id="4103" name="Picture 7" descr="cimg0961jm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419600"/>
            <a:ext cx="2438400" cy="1828800"/>
          </a:xfrm>
          <a:prstGeom prst="rect">
            <a:avLst/>
          </a:prstGeom>
          <a:noFill/>
        </p:spPr>
      </p:pic>
      <p:pic>
        <p:nvPicPr>
          <p:cNvPr id="4104" name="Picture 8" descr="0_62_053008_al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524000"/>
            <a:ext cx="3048000" cy="2286000"/>
          </a:xfrm>
          <a:prstGeom prst="rect">
            <a:avLst/>
          </a:prstGeom>
          <a:noFill/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905000" y="63246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Shanghai </a:t>
            </a:r>
            <a:r>
              <a:rPr lang="en-US" sz="1400">
                <a:solidFill>
                  <a:srgbClr val="0033CC"/>
                </a:solidFill>
              </a:rPr>
              <a:t>buffeted</a:t>
            </a:r>
            <a:r>
              <a:rPr lang="en-US" sz="1400"/>
              <a:t> by a snow storm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33400" y="3886200"/>
            <a:ext cx="358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 tropical storm </a:t>
            </a:r>
            <a:r>
              <a:rPr lang="en-US" sz="1400">
                <a:solidFill>
                  <a:srgbClr val="0033CC"/>
                </a:solidFill>
              </a:rPr>
              <a:t>buffeted</a:t>
            </a:r>
            <a:r>
              <a:rPr lang="en-US" sz="1400"/>
              <a:t> the palm trees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572000" y="5181600"/>
            <a:ext cx="3962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Bahia Blanca, Argentina </a:t>
            </a:r>
            <a:r>
              <a:rPr lang="en-US" sz="1400">
                <a:solidFill>
                  <a:srgbClr val="0033CC"/>
                </a:solidFill>
              </a:rPr>
              <a:t>buffeted</a:t>
            </a:r>
            <a:r>
              <a:rPr lang="en-US" sz="1400"/>
              <a:t> by one of the worst snow storms in 50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/>
              <a:t>horizon</a:t>
            </a:r>
            <a:r>
              <a:rPr lang="en-US" sz="4000" b="1"/>
              <a:t>- </a:t>
            </a:r>
            <a:r>
              <a:rPr lang="en-US" sz="4000"/>
              <a:t>the line where the sky seems to meet the earth</a:t>
            </a:r>
          </a:p>
        </p:txBody>
      </p:sp>
      <p:pic>
        <p:nvPicPr>
          <p:cNvPr id="5126" name="Picture 6" descr="view_from_diamond_head_oahu_hawaii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905000"/>
            <a:ext cx="3354388" cy="2516188"/>
          </a:xfrm>
          <a:noFill/>
          <a:ln/>
        </p:spPr>
      </p:pic>
      <p:pic>
        <p:nvPicPr>
          <p:cNvPr id="5128" name="Picture 8" descr="HAWAII-SUNSET-BE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724400"/>
            <a:ext cx="3838575" cy="1827213"/>
          </a:xfrm>
          <a:prstGeom prst="rect">
            <a:avLst/>
          </a:prstGeom>
          <a:noFill/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495800" y="2362200"/>
            <a:ext cx="3429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Two beautiful Hawaiian </a:t>
            </a:r>
            <a:r>
              <a:rPr lang="en-US" sz="3600">
                <a:solidFill>
                  <a:srgbClr val="0033CC"/>
                </a:solidFill>
              </a:rPr>
              <a:t>horizons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/>
              <a:t>quay</a:t>
            </a:r>
            <a:r>
              <a:rPr lang="en-US" sz="4000" b="1"/>
              <a:t>- </a:t>
            </a:r>
            <a:r>
              <a:rPr lang="en-US" sz="4000"/>
              <a:t>a dock where ships are loaded and unloaded</a:t>
            </a:r>
          </a:p>
        </p:txBody>
      </p:sp>
      <p:pic>
        <p:nvPicPr>
          <p:cNvPr id="6150" name="Picture 6" descr="north_port_quay_concept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676400"/>
            <a:ext cx="4800600" cy="4770438"/>
          </a:xfrm>
          <a:noFill/>
          <a:ln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477000" y="3581400"/>
            <a:ext cx="22860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/>
              <a:t>North Port </a:t>
            </a:r>
            <a:r>
              <a:rPr lang="en-US" sz="3000">
                <a:solidFill>
                  <a:srgbClr val="0033CC"/>
                </a:solidFill>
              </a:rPr>
              <a:t>quay</a:t>
            </a:r>
            <a:r>
              <a:rPr lang="en-US" sz="3000"/>
              <a:t> concept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/>
              <a:t>surf</a:t>
            </a:r>
            <a:r>
              <a:rPr lang="en-US" sz="4000" b="1"/>
              <a:t>- </a:t>
            </a:r>
            <a:r>
              <a:rPr lang="en-US" sz="4000"/>
              <a:t>to ride on waves, often on a surfboard</a:t>
            </a:r>
          </a:p>
        </p:txBody>
      </p:sp>
      <p:pic>
        <p:nvPicPr>
          <p:cNvPr id="7174" name="Picture 6" descr="2006-07-28-surfteahupoocom-surf-laird-hamilton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676400"/>
            <a:ext cx="3562350" cy="2371725"/>
          </a:xfrm>
          <a:noFill/>
          <a:ln/>
        </p:spPr>
      </p:pic>
      <p:pic>
        <p:nvPicPr>
          <p:cNvPr id="7175" name="Picture 7" descr="surf wallpaper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0"/>
            <a:ext cx="3121025" cy="2341563"/>
          </a:xfrm>
          <a:prstGeom prst="rect">
            <a:avLst/>
          </a:prstGeom>
          <a:noFill/>
        </p:spPr>
      </p:pic>
      <p:pic>
        <p:nvPicPr>
          <p:cNvPr id="7176" name="Picture 8" descr="scott-westmoreland-love-2-sur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953000"/>
            <a:ext cx="1600200" cy="1311275"/>
          </a:xfrm>
          <a:prstGeom prst="rect">
            <a:avLst/>
          </a:prstGeom>
          <a:noFill/>
        </p:spPr>
      </p:pic>
      <p:pic>
        <p:nvPicPr>
          <p:cNvPr id="7177" name="Picture 9" descr="About Us surf el salvador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905000"/>
            <a:ext cx="2032000" cy="1352550"/>
          </a:xfrm>
          <a:prstGeom prst="rect">
            <a:avLst/>
          </a:prstGeom>
          <a:noFill/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62000" y="33528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</a:rPr>
              <a:t>Surfing</a:t>
            </a:r>
            <a:r>
              <a:rPr lang="en-US"/>
              <a:t> in El Salvador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343400" y="4038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Amazing </a:t>
            </a:r>
            <a:r>
              <a:rPr lang="en-US">
                <a:solidFill>
                  <a:srgbClr val="0033CC"/>
                </a:solidFill>
              </a:rPr>
              <a:t>surfer</a:t>
            </a:r>
            <a:r>
              <a:rPr lang="en-US"/>
              <a:t> rides the awesome wave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066800" y="62484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</a:rPr>
              <a:t>Surf</a:t>
            </a:r>
            <a:r>
              <a:rPr lang="en-US"/>
              <a:t> the tunnel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/>
              <a:t>swell</a:t>
            </a:r>
            <a:r>
              <a:rPr lang="en-US" sz="4000" b="1"/>
              <a:t>- </a:t>
            </a:r>
            <a:r>
              <a:rPr lang="en-US" sz="4000"/>
              <a:t>a long wave that moves along without breaking</a:t>
            </a:r>
          </a:p>
        </p:txBody>
      </p:sp>
      <p:pic>
        <p:nvPicPr>
          <p:cNvPr id="8198" name="Picture 6" descr="Endless-swell-lines-early-T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2590800"/>
            <a:ext cx="3810000" cy="2857500"/>
          </a:xfrm>
          <a:noFill/>
          <a:ln/>
        </p:spPr>
      </p:pic>
      <p:pic>
        <p:nvPicPr>
          <p:cNvPr id="8199" name="Picture 7" descr="swell_MG_0262QFR04tostee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667000"/>
            <a:ext cx="4114800" cy="2749550"/>
          </a:xfrm>
          <a:prstGeom prst="rect">
            <a:avLst/>
          </a:prstGeom>
          <a:noFill/>
        </p:spPr>
      </p:pic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724400" y="2133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4419600" y="2286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3886200" y="5943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81000" y="54864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</a:t>
            </a:r>
            <a:r>
              <a:rPr lang="en-US">
                <a:solidFill>
                  <a:srgbClr val="0033CC"/>
                </a:solidFill>
              </a:rPr>
              <a:t>swell</a:t>
            </a:r>
            <a:r>
              <a:rPr lang="en-US"/>
              <a:t> broke near the coast.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715000" y="56388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Endless </a:t>
            </a:r>
            <a:r>
              <a:rPr lang="en-US">
                <a:solidFill>
                  <a:srgbClr val="0033CC"/>
                </a:solidFill>
              </a:rPr>
              <a:t>swells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/>
              <a:t>swooped</a:t>
            </a:r>
            <a:r>
              <a:rPr lang="en-US" sz="4000" b="1"/>
              <a:t>- </a:t>
            </a:r>
            <a:r>
              <a:rPr lang="en-US" sz="4000"/>
              <a:t>moved with a sudden, sweeping motion</a:t>
            </a:r>
          </a:p>
        </p:txBody>
      </p:sp>
      <p:pic>
        <p:nvPicPr>
          <p:cNvPr id="9222" name="Picture 6" descr="bald_eagle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600200"/>
            <a:ext cx="6257925" cy="4505325"/>
          </a:xfrm>
          <a:noFill/>
          <a:ln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514600" y="61722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bald eagle </a:t>
            </a:r>
            <a:r>
              <a:rPr lang="en-US">
                <a:solidFill>
                  <a:srgbClr val="0033CC"/>
                </a:solidFill>
              </a:rPr>
              <a:t>swooped</a:t>
            </a:r>
            <a:r>
              <a:rPr lang="en-US"/>
              <a:t> to catch a fish.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229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Default Design</vt:lpstr>
      <vt:lpstr>VOCABULARY WORDS -  SEAL SURFER</vt:lpstr>
      <vt:lpstr>basked- rested in pleasant warmth</vt:lpstr>
      <vt:lpstr>buffeted- struck against powerfully</vt:lpstr>
      <vt:lpstr>horizon- the line where the sky seems to meet the earth</vt:lpstr>
      <vt:lpstr>quay- a dock where ships are loaded and unloaded</vt:lpstr>
      <vt:lpstr>surf- to ride on waves, often on a surfboard</vt:lpstr>
      <vt:lpstr>swell- a long wave that moves along without breaking</vt:lpstr>
      <vt:lpstr>swooped- moved with a sudden, sweeping motion</vt:lpstr>
    </vt:vector>
  </TitlesOfParts>
  <Company>Logan City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WORDS -  SEAL SURFER</dc:title>
  <dc:creator>Hillcrest Elementary</dc:creator>
  <cp:lastModifiedBy>jveen</cp:lastModifiedBy>
  <cp:revision>11</cp:revision>
  <dcterms:created xsi:type="dcterms:W3CDTF">2010-01-27T20:23:48Z</dcterms:created>
  <dcterms:modified xsi:type="dcterms:W3CDTF">2015-03-02T20:38:25Z</dcterms:modified>
</cp:coreProperties>
</file>